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6" r:id="rId4"/>
    <p:sldId id="1777" r:id="rId5"/>
    <p:sldId id="1778" r:id="rId6"/>
    <p:sldId id="261" r:id="rId7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E"/>
    <a:srgbClr val="A20000"/>
    <a:srgbClr val="A40000"/>
    <a:srgbClr val="9E0000"/>
    <a:srgbClr val="C7450B"/>
    <a:srgbClr val="E24E0C"/>
    <a:srgbClr val="DC6140"/>
    <a:srgbClr val="E60000"/>
    <a:srgbClr val="C9670D"/>
    <a:srgbClr val="66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6182" autoAdjust="0"/>
  </p:normalViewPr>
  <p:slideViewPr>
    <p:cSldViewPr snapToGrid="0">
      <p:cViewPr varScale="1">
        <p:scale>
          <a:sx n="88" d="100"/>
          <a:sy n="88" d="100"/>
        </p:scale>
        <p:origin x="96" y="1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.xml"/><Relationship Id="rId15" Type="http://schemas.openxmlformats.org/officeDocument/2006/relationships/customXml" Target="../customXml/item3.xml"/><Relationship Id="rId14" Type="http://schemas.openxmlformats.org/officeDocument/2006/relationships/customXml" Target="../customXml/item2.xml"/><Relationship Id="rId13" Type="http://schemas.openxmlformats.org/officeDocument/2006/relationships/customXml" Target="../customXml/item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水中的倒影&#10;&#10;中度可信度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12242800" cy="6858000"/>
          </a:xfrm>
          <a:prstGeom prst="rect">
            <a:avLst/>
          </a:prstGeom>
        </p:spPr>
      </p:pic>
      <p:sp>
        <p:nvSpPr>
          <p:cNvPr id="9801" name="副标题 9800"/>
          <p:cNvSpPr>
            <a:spLocks noGrp="1"/>
          </p:cNvSpPr>
          <p:nvPr userDrawn="1">
            <p:ph type="subTitle" idx="1"/>
          </p:nvPr>
        </p:nvSpPr>
        <p:spPr>
          <a:xfrm>
            <a:off x="797246" y="4326826"/>
            <a:ext cx="1945954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/>
          </p:nvPr>
        </p:nvSpPr>
        <p:spPr>
          <a:xfrm>
            <a:off x="669925" y="1130300"/>
            <a:ext cx="4905898" cy="280312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5837829"/>
            <a:ext cx="4905898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13003" y="5841004"/>
            <a:ext cx="4905898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水中的倒影&#10;&#10;中度可信度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12242800" cy="6858000"/>
          </a:xfrm>
          <a:prstGeom prst="rect">
            <a:avLst/>
          </a:prstGeom>
        </p:spPr>
      </p:pic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3386407" y="2982020"/>
            <a:ext cx="5419185" cy="8953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3386407" y="3877370"/>
            <a:ext cx="5419185" cy="1015623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水中的倒影&#10;&#10;中度可信度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12242800" cy="6858000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147747" y="1130301"/>
            <a:ext cx="5372741" cy="3177280"/>
          </a:xfr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147747" y="4992307"/>
            <a:ext cx="537274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6147749" y="4696036"/>
            <a:ext cx="5372741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1" imgW="9525" imgH="9525" progId="TCLayout.ActiveDocument.1">
                  <p:embed/>
                </p:oleObj>
              </mc:Choice>
              <mc:Fallback>
                <p:oleObj name="think-cell Slide" r:id="rId1" imgW="9525" imgH="9525" progId="TCLayout.ActiveDocument.1">
                  <p:embed/>
                  <p:pic>
                    <p:nvPicPr>
                      <p:cNvPr id="0" name="图片 -1" hidden="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cs typeface="+mn-ea"/>
              <a:sym typeface="+mn-lt"/>
            </a:endParaRPr>
          </a:p>
        </p:txBody>
      </p:sp>
      <p:pic>
        <p:nvPicPr>
          <p:cNvPr id="11" name="图片 10" descr="水中的倒影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12242800" cy="6858000"/>
          </a:xfrm>
          <a:prstGeom prst="rect">
            <a:avLst/>
          </a:prstGeom>
        </p:spPr>
      </p:pic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303270" y="3336290"/>
            <a:ext cx="5585460" cy="558800"/>
          </a:xfrm>
        </p:spPr>
        <p:txBody>
          <a:bodyPr anchor="ctr" anchorCtr="0"/>
          <a:lstStyle/>
          <a:p>
            <a:pPr algn="ctr"/>
            <a:r>
              <a:rPr lang="en-US" sz="1800" dirty="0">
                <a:sym typeface="+mn-ea"/>
              </a:rPr>
              <a:t>Paper No: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Your Number Goes Here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  <a:cs typeface="+mn-ea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264603" y="2227580"/>
            <a:ext cx="9662795" cy="110871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5400" dirty="0">
                <a:cs typeface="Calibri Light" panose="020F0302020204030204" pitchFamily="34" charset="0"/>
                <a:sym typeface="+mn-ea"/>
              </a:rPr>
              <a:t>the Title of Your Presentation</a:t>
            </a:r>
            <a:endParaRPr lang="zh-CN" altLang="en-US" b="0" spc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642995" y="4300855"/>
            <a:ext cx="4906010" cy="11144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bg1"/>
                </a:solidFill>
                <a:sym typeface="+mn-ea"/>
              </a:rPr>
              <a:t>Your name</a:t>
            </a:r>
            <a:endParaRPr lang="en-US" sz="16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bg1"/>
                </a:solidFill>
                <a:sym typeface="+mn-ea"/>
              </a:rPr>
              <a:t>Your organization</a:t>
            </a:r>
            <a:endParaRPr lang="en-US" sz="16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bg1"/>
                </a:solidFill>
                <a:sym typeface="+mn-ea"/>
              </a:rPr>
              <a:t>Your email</a:t>
            </a:r>
            <a:endParaRPr lang="en-US" altLang="zh-CN" sz="1600" dirty="0">
              <a:solidFill>
                <a:schemeClr val="bg1"/>
              </a:solidFill>
              <a:cs typeface="+mn-ea"/>
              <a:sym typeface="+mn-ea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69925" y="4187999"/>
            <a:ext cx="2037144" cy="5587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 descr="IEEE-INDIN－pat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005" y="352743"/>
            <a:ext cx="2823517" cy="720000"/>
          </a:xfrm>
          <a:prstGeom prst="rect">
            <a:avLst/>
          </a:prstGeom>
        </p:spPr>
      </p:pic>
      <p:pic>
        <p:nvPicPr>
          <p:cNvPr id="12" name="图片 11" descr="IEEE-logo白色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45" y="352743"/>
            <a:ext cx="2131224" cy="720000"/>
          </a:xfrm>
          <a:prstGeom prst="rect">
            <a:avLst/>
          </a:prstGeom>
        </p:spPr>
      </p:pic>
      <p:sp>
        <p:nvSpPr>
          <p:cNvPr id="13" name="Rectangle 4"/>
          <p:cNvSpPr/>
          <p:nvPr/>
        </p:nvSpPr>
        <p:spPr>
          <a:xfrm>
            <a:off x="9857719" y="353274"/>
            <a:ext cx="2052891" cy="144236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dirty="0">
                <a:solidFill>
                  <a:schemeClr val="tx1"/>
                </a:solidFill>
              </a:rPr>
              <a:t>Your Organization Logo Goes Here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(optional)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85595" y="6245860"/>
            <a:ext cx="9754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The 22nd lEEE International Conference on</a:t>
            </a:r>
            <a:r>
              <a:rPr lang="en-US" altLang="zh-CN" sz="2000" b="1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zh-CN" altLang="en-US" sz="2000" b="1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Industrial informatics</a:t>
            </a:r>
            <a:endParaRPr lang="zh-CN" altLang="en-US" sz="2000" b="1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282113" y="6240463"/>
            <a:ext cx="2909887" cy="206375"/>
          </a:xfrm>
        </p:spPr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86860" y="6176010"/>
            <a:ext cx="5105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The 22nd lEEE International Conference on</a:t>
            </a:r>
            <a:r>
              <a:rPr lang="en-US" altLang="zh-CN" sz="14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zh-CN" altLang="en-US" sz="14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Industrial informatics</a:t>
            </a:r>
            <a:endParaRPr lang="zh-CN" altLang="en-US" sz="1400" b="1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2" name="图片 51" descr="IEEE logo原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" y="6073775"/>
            <a:ext cx="1617345" cy="588645"/>
          </a:xfrm>
          <a:prstGeom prst="rect">
            <a:avLst/>
          </a:prstGeom>
        </p:spPr>
      </p:pic>
      <p:pic>
        <p:nvPicPr>
          <p:cNvPr id="53" name="图片 52" descr="ddds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40" y="6073775"/>
            <a:ext cx="2278380" cy="628015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1049655" y="2320925"/>
            <a:ext cx="10333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ym typeface="+mn-ea"/>
              </a:rPr>
              <a:t>What is the background of this project?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What did you do?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Why did you do it?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What did you expect as an outcome before you started?</a:t>
            </a:r>
            <a:endParaRPr lang="zh-CN" altLang="en-US"/>
          </a:p>
        </p:txBody>
      </p:sp>
      <p:sp>
        <p:nvSpPr>
          <p:cNvPr id="55" name="标题 54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cxnSp>
        <p:nvCxnSpPr>
          <p:cNvPr id="56" name="直接连接符 55"/>
          <p:cNvCxnSpPr/>
          <p:nvPr/>
        </p:nvCxnSpPr>
        <p:spPr>
          <a:xfrm>
            <a:off x="201930" y="1054735"/>
            <a:ext cx="11565890" cy="0"/>
          </a:xfrm>
          <a:prstGeom prst="line">
            <a:avLst/>
          </a:prstGeom>
          <a:ln>
            <a:solidFill>
              <a:srgbClr val="00529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282113" y="6240463"/>
            <a:ext cx="2909887" cy="206375"/>
          </a:xfrm>
        </p:spPr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86860" y="6176010"/>
            <a:ext cx="5105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The 22nd lEEE International Conference on</a:t>
            </a:r>
            <a:r>
              <a:rPr lang="en-US" altLang="zh-CN" sz="14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zh-CN" altLang="en-US" sz="14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Industrial informatics</a:t>
            </a:r>
            <a:endParaRPr lang="zh-CN" altLang="en-US" sz="1400" b="1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2" name="图片 51" descr="IEEE logo原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" y="6073775"/>
            <a:ext cx="1617345" cy="588645"/>
          </a:xfrm>
          <a:prstGeom prst="rect">
            <a:avLst/>
          </a:prstGeom>
        </p:spPr>
      </p:pic>
      <p:pic>
        <p:nvPicPr>
          <p:cNvPr id="53" name="图片 52" descr="ddds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40" y="6073775"/>
            <a:ext cx="2278380" cy="628015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1049655" y="1415415"/>
            <a:ext cx="10333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ym typeface="+mn-ea"/>
              </a:rPr>
              <a:t>What did you discover/find out?</a:t>
            </a:r>
            <a:endParaRPr lang="zh-CN" altLang="en-US"/>
          </a:p>
        </p:txBody>
      </p:sp>
      <p:sp>
        <p:nvSpPr>
          <p:cNvPr id="55" name="标题 54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cs typeface="Calibri Light" panose="020F0302020204030204" pitchFamily="34" charset="0"/>
                <a:sym typeface="+mn-ea"/>
              </a:rPr>
              <a:t>Results</a:t>
            </a:r>
            <a:endParaRPr lang="en-US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201930" y="1054735"/>
            <a:ext cx="11565890" cy="0"/>
          </a:xfrm>
          <a:prstGeom prst="line">
            <a:avLst/>
          </a:prstGeom>
          <a:ln>
            <a:solidFill>
              <a:srgbClr val="00529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282113" y="6240463"/>
            <a:ext cx="2909887" cy="206375"/>
          </a:xfrm>
        </p:spPr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86860" y="6176010"/>
            <a:ext cx="5105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The 22nd lEEE International Conference on</a:t>
            </a:r>
            <a:r>
              <a:rPr lang="en-US" altLang="zh-CN" sz="14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zh-CN" altLang="en-US" sz="14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Industrial informatics</a:t>
            </a:r>
            <a:endParaRPr lang="zh-CN" altLang="en-US" sz="1400" b="1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2" name="图片 51" descr="IEEE logo原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" y="6073775"/>
            <a:ext cx="1617345" cy="588645"/>
          </a:xfrm>
          <a:prstGeom prst="rect">
            <a:avLst/>
          </a:prstGeom>
        </p:spPr>
      </p:pic>
      <p:pic>
        <p:nvPicPr>
          <p:cNvPr id="53" name="图片 52" descr="ddds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40" y="6073775"/>
            <a:ext cx="2278380" cy="628015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1049655" y="1415415"/>
            <a:ext cx="103333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ym typeface="+mn-ea"/>
              </a:rPr>
              <a:t>What does your paper conclude?</a:t>
            </a:r>
            <a:endParaRPr lang="en-US" dirty="0"/>
          </a:p>
          <a:p>
            <a:r>
              <a:rPr lang="en-US" dirty="0">
                <a:sym typeface="+mn-ea"/>
              </a:rPr>
              <a:t>What further research is required?</a:t>
            </a:r>
            <a:endParaRPr lang="en-US" dirty="0"/>
          </a:p>
          <a:p>
            <a:r>
              <a:rPr lang="en-US" dirty="0">
                <a:sym typeface="+mn-ea"/>
              </a:rPr>
              <a:t>Are there any differences from what you expected?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  <a:sym typeface="+mn-ea"/>
              </a:rPr>
              <a:t>You can add a few slides. Please notice that each paper will be allotted </a:t>
            </a:r>
            <a:r>
              <a:rPr lang="en-US" altLang="zh-CN" b="1" i="1" dirty="0">
                <a:solidFill>
                  <a:srgbClr val="FF0000"/>
                </a:solidFill>
                <a:sym typeface="+mn-ea"/>
              </a:rPr>
              <a:t>1</a:t>
            </a:r>
            <a:r>
              <a:rPr lang="en-US" b="1" i="1" dirty="0">
                <a:solidFill>
                  <a:srgbClr val="FF0000"/>
                </a:solidFill>
                <a:sym typeface="+mn-ea"/>
              </a:rPr>
              <a:t>0 minutes </a:t>
            </a:r>
            <a:r>
              <a:rPr lang="en-US" i="1" dirty="0">
                <a:solidFill>
                  <a:srgbClr val="FF0000"/>
                </a:solidFill>
                <a:sym typeface="+mn-ea"/>
              </a:rPr>
              <a:t>for presentation</a:t>
            </a:r>
            <a:r>
              <a:rPr lang="en-US" b="1" i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i="1" dirty="0">
                <a:solidFill>
                  <a:srgbClr val="FF0000"/>
                </a:solidFill>
                <a:sym typeface="+mn-ea"/>
              </a:rPr>
              <a:t>and an additional </a:t>
            </a:r>
            <a:r>
              <a:rPr lang="en-US" altLang="zh-CN" b="1" i="1" dirty="0">
                <a:solidFill>
                  <a:srgbClr val="FF0000"/>
                </a:solidFill>
                <a:sym typeface="+mn-ea"/>
              </a:rPr>
              <a:t>5</a:t>
            </a:r>
            <a:r>
              <a:rPr lang="en-US" b="1" i="1" dirty="0">
                <a:solidFill>
                  <a:srgbClr val="FF0000"/>
                </a:solidFill>
                <a:sym typeface="+mn-ea"/>
              </a:rPr>
              <a:t> minutes </a:t>
            </a:r>
            <a:r>
              <a:rPr lang="en-US" i="1" dirty="0">
                <a:solidFill>
                  <a:srgbClr val="FF0000"/>
                </a:solidFill>
                <a:sym typeface="+mn-ea"/>
              </a:rPr>
              <a:t>for questions and answers. </a:t>
            </a:r>
            <a:endParaRPr lang="zh-CN" altLang="en-US"/>
          </a:p>
        </p:txBody>
      </p:sp>
      <p:sp>
        <p:nvSpPr>
          <p:cNvPr id="55" name="标题 54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cs typeface="Calibri Light" panose="020F0302020204030204" pitchFamily="34" charset="0"/>
                <a:sym typeface="+mn-ea"/>
              </a:rPr>
              <a:t>Conclusions/Recommendations</a:t>
            </a:r>
            <a:endParaRPr lang="en-US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201930" y="1054735"/>
            <a:ext cx="11565890" cy="0"/>
          </a:xfrm>
          <a:prstGeom prst="line">
            <a:avLst/>
          </a:prstGeom>
          <a:ln>
            <a:solidFill>
              <a:srgbClr val="00529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1" imgW="9525" imgH="9525" progId="TCLayout.ActiveDocument.1">
                  <p:embed/>
                </p:oleObj>
              </mc:Choice>
              <mc:Fallback>
                <p:oleObj name="think-cell Slide" r:id="rId1" imgW="9525" imgH="9525" progId="TCLayout.ActiveDocument.1">
                  <p:embed/>
                  <p:pic>
                    <p:nvPicPr>
                      <p:cNvPr id="0" name="图片 -1" hidden="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10547" y="1130301"/>
            <a:ext cx="5372741" cy="3177280"/>
          </a:xfrm>
        </p:spPr>
        <p:txBody>
          <a:bodyPr/>
          <a:lstStyle/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Thanks</a:t>
            </a:r>
            <a:b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</a:b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4.xml><?xml version="1.0" encoding="utf-8"?>
<p:tagLst xmlns:p="http://schemas.openxmlformats.org/presentationml/2006/main">
  <p:tag name="ISLIDE.SHOWCASE" val="f8efa80e-a44e-46d9-9648-4656164fabc6"/>
  <p:tag name="commondata" val="eyJoZGlkIjoiMzEwNTM5NzYwMDRjMzkwZTVkZjY2ODkwMGIxNGU0OTUifQ=="/>
</p:tagLst>
</file>

<file path=ppt/theme/theme1.xml><?xml version="1.0" encoding="utf-8"?>
<a:theme xmlns:a="http://schemas.openxmlformats.org/drawingml/2006/main" name="OfficePLUS主题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23296"/>
      </a:accent1>
      <a:accent2>
        <a:srgbClr val="0BFFFF"/>
      </a:accent2>
      <a:accent3>
        <a:srgbClr val="047CFD"/>
      </a:accent3>
      <a:accent4>
        <a:srgbClr val="0467FF"/>
      </a:accent4>
      <a:accent5>
        <a:srgbClr val="010855"/>
      </a:accent5>
      <a:accent6>
        <a:srgbClr val="768394"/>
      </a:accent6>
      <a:hlink>
        <a:srgbClr val="4276AA"/>
      </a:hlink>
      <a:folHlink>
        <a:srgbClr val="BFBFBF"/>
      </a:folHlink>
    </a:clrScheme>
    <a:fontScheme name="fd035vz0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3296"/>
    </a:accent1>
    <a:accent2>
      <a:srgbClr val="0BFFFF"/>
    </a:accent2>
    <a:accent3>
      <a:srgbClr val="047CFD"/>
    </a:accent3>
    <a:accent4>
      <a:srgbClr val="0467FF"/>
    </a:accent4>
    <a:accent5>
      <a:srgbClr val="010855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3296"/>
    </a:accent1>
    <a:accent2>
      <a:srgbClr val="0BFFFF"/>
    </a:accent2>
    <a:accent3>
      <a:srgbClr val="047CFD"/>
    </a:accent3>
    <a:accent4>
      <a:srgbClr val="0467FF"/>
    </a:accent4>
    <a:accent5>
      <a:srgbClr val="010855"/>
    </a:accent5>
    <a:accent6>
      <a:srgbClr val="768394"/>
    </a:accent6>
    <a:hlink>
      <a:srgbClr val="4276AA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x m l   v e r s i o n = " 1 . 0 " ? > < c t : c o n t e n t T y p e S c h e m a   c t : _ = " "   m a : _ = " "   m a : c o n t e n t T y p e N a m e = " D o c u m e n t "   m a : c o n t e n t T y p e I D = " 0 x 0 1 0 1 0 0 D 1 4 4 3 A 8 E F 6 2 D E 4 4 4 B 1 F F 0 7 9 1 7 E 2 2 E F 7 2 "   m a : c o n t e n t T y p e V e r s i o n = " 1 7 "   m a : c o n t e n t T y p e D e s c r i p t i o n = " C r e a t e   a   n e w   d o c u m e n t . "   m a : c o n t e n t T y p e S c o p e = " "   m a : v e r s i o n I D = " a e 8 0 9 6 2 6 c 8 a b f 5 6 8 b 6 a 4 1 5 2 2 6 a f 2 1 c e d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1 f f e 3 d b 4 c 8 c 9 7 a 2 4 d a 9 8 b 2 b 5 f 9 6 3 e c 2 8 "   n s 1 : _ = " "   n s 2 : _ = " "   n s 3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1 = " h t t p : / / s c h e m a s . m i c r o s o f t . c o m / s h a r e p o i n t / v 3 "   x m l n s : n s 2 = " 0 a 5 c 0 d e a - e 5 d 7 - 4 2 2 8 - 9 2 5 6 - 3 7 9 3 b b 4 2 f a a 5 "   x m l n s : n s 3 = " 9 7 9 3 4 b 4 b - e b a 6 - 4 8 6 d - b f c 1 - 4 b 8 e 3 f e 3 9 0 9 2 " >  
 < x s d : i m p o r t   n a m e s p a c e = " h t t p : / / s c h e m a s . m i c r o s o f t . c o m / s h a r e p o i n t / v 3 " / >  
 < x s d : i m p o r t   n a m e s p a c e = " 0 a 5 c 0 d e a - e 5 d 7 - 4 2 2 8 - 9 2 5 6 - 3 7 9 3 b b 4 2 f a a 5 " / >  
 < x s d : i m p o r t   n a m e s p a c e = " 9 7 9 3 4 b 4 b - e b a 6 - 4 8 6 d - b f c 1 - 4 b 8 e 3 f e 3 9 0 9 2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O n e N o t e F l u i d _ F i l e O r d e r "   m i n O c c u r s = " 0 " /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D a t e T a k e n "   m i n O c c u r s = " 0 " / >  
 < x s d : e l e m e n t   r e f = " n s 2 : M e d i a L e n g t h I n S e c o n d s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l c f 7 6 f 1 5 5 c e d 4 d d c b 4 0 9 7 1 3 4 f f 3 c 3 3 2 f "   m i n O c c u r s = " 0 " / >  
 < x s d : e l e m e n t   r e f = " n s 3 : T a x C a t c h A l l "   m i n O c c u r s = " 0 " / >  
 < x s d : e l e m e n t   r e f = " n s 2 : M e d i a S e r v i c e O C R "   m i n O c c u r s = " 0 " / >  
 < x s d : e l e m e n t   r e f = " n s 2 : M e d i a S e r v i c e G e n e r a t i o n T i m e "   m i n O c c u r s = " 0 " / >  
 < x s d : e l e m e n t   r e f = " n s 2 : M e d i a S e r v i c e E v e n t H a s h C o d e "   m i n O c c u r s = " 0 " / >  
 < x s d : e l e m e n t   r e f = " n s 1 : _ i p _ U n i f i e d C o m p l i a n c e P o l i c y P r o p e r t i e s "   m i n O c c u r s = " 0 " / >  
 < x s d : e l e m e n t   r e f = " n s 1 : _ i p _ U n i f i e d C o m p l i a n c e P o l i c y U I A c t i o n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i p _ U n i f i e d C o m p l i a n c e P o l i c y P r o p e r t i e s "   m a : i n d e x = " 2 3 "   n i l l a b l e = " t r u e "   m a : d i s p l a y N a m e = " U n i f i e d   C o m p l i a n c e   P o l i c y   P r o p e r t i e s "   m a : h i d d e n = " t r u e "   m a : i n t e r n a l N a m e = " _ i p _ U n i f i e d C o m p l i a n c e P o l i c y P r o p e r t i e s " >  
 < x s d : s i m p l e T y p e >  
 < x s d : r e s t r i c t i o n   b a s e = " d m s : N o t e " / >  
 < / x s d : s i m p l e T y p e >  
 < / x s d : e l e m e n t >  
 < x s d : e l e m e n t   n a m e = " _ i p _ U n i f i e d C o m p l i a n c e P o l i c y U I A c t i o n "   m a : i n d e x = " 2 4 "   n i l l a b l e = " t r u e "   m a : d i s p l a y N a m e = " U n i f i e d   C o m p l i a n c e   P o l i c y   U I   A c t i o n "   m a : h i d d e n = " t r u e "   m a : i n t e r n a l N a m e = " _ i p _ U n i f i e d C o m p l i a n c e P o l i c y U I A c t i o n " >  
 < x s d : s i m p l e T y p e >  
 < x s d : r e s t r i c t i o n   b a s e = " d m s : T e x t " / >  
 < / x s d : s i m p l e T y p e >  
 < / x s d : e l e m e n t >  
 < / x s d : s c h e m a >  
 < x s d : s c h e m a   t a r g e t N a m e s p a c e = " 0 a 5 c 0 d e a - e 5 d 7 - 4 2 2 8 - 9 2 5 6 - 3 7 9 3 b b 4 2 f a a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O n e N o t e F l u i d _ F i l e O r d e r "   m a : i n d e x = " 8 "   n i l l a b l e = " t r u e "   m a : d i s p l a y N a m e = " O n e N o t e F l u i d _ F i l e O r d e r "   m a : i n t e r n a l N a m e = " O n e N o t e F l u i d _ F i l e O r d e r " >  
 < x s d : s i m p l e T y p e >  
 < x s d : r e s t r i c t i o n   b a s e = " d m s : T e x t " >  
 < x s d : m a x L e n g t h   v a l u e = " 2 5 5 " / >  
 < / x s d : r e s t r i c t i o n >  
 < / x s d : s i m p l e T y p e >  
 < / x s d : e l e m e n t >  
 < x s d : e l e m e n t   n a m e = " M e d i a S e r v i c e M e t a d a t a "   m a : i n d e x = " 9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1 0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D a t e T a k e n "   m a : i n d e x = " 1 1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1 2 "   n i l l a b l e = " t r u e "   m a : d i s p l a y N a m e = " M e d i a L e n g t h I n S e c o n d s "   m a : h i d d e n = " t r u e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M e d i a S e r v i c e A u t o K e y P o i n t s "   m a : i n d e x = " 1 5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6 "   n i l l a b l e = " t r u e "   m a : d i s p l a y N a m e = " K e y P o i n t s "   m a : i n t e r n a l N a m e = " M e d i a S e r v i c e K e y P o i n t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l c f 7 6 f 1 5 5 c e d 4 d d c b 4 0 9 7 1 3 4 f f 3 c 3 3 2 f "   m a : i n d e x = " 1 8 "   n i l l a b l e = " t r u e "   m a : t a x o n o m y = " t r u e "   m a : i n t e r n a l N a m e = " l c f 7 6 f 1 5 5 c e d 4 d d c b 4 0 9 7 1 3 4 f f 3 c 3 3 2 f "   m a : t a x o n o m y F i e l d N a m e = " M e d i a S e r v i c e I m a g e T a g s "   m a : d i s p l a y N a m e = " I m a g e   T a g s "   m a : r e a d O n l y = " f a l s e "   m a : f i e l d I d = " { 5 c f 7 6 f 1 5 - 5 c e d - 4 d d c - b 4 0 9 - 7 1 3 4 f f 3 c 3 3 2 f } "   m a : t a x o n o m y M u l t i = " t r u e "   m a : s s p I d = " e 3 8 5 f b 4 0 - 5 2 d 4 - 4 f a e - 9 c 5 b - 3 e 8 f f 8 a 5 8 7 8 e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x s d : e l e m e n t   n a m e = " M e d i a S e r v i c e O C R "   m a : i n d e x = " 2 0 "   n i l l a b l e = " t r u e "   m a : d i s p l a y N a m e = " E x t r a c t e d   T e x t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G e n e r a t i o n T i m e "   m a : i n d e x = " 2 1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2 2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/ x s d : s c h e m a >  
 < x s d : s c h e m a   t a r g e t N a m e s p a c e = " 9 7 9 3 4 b 4 b - e b a 6 - 4 8 6 d - b f c 1 - 4 b 8 e 3 f e 3 9 0 9 2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3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4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T a x C a t c h A l l "   m a : i n d e x = " 1 9 "   n i l l a b l e = " t r u e "   m a : d i s p l a y N a m e = " T a x o n o m y   C a t c h   A l l   C o l u m n "   m a : h i d d e n = " t r u e "   m a : l i s t = " { a 8 8 5 a a 0 b - 3 3 4 b - 4 8 3 f - 9 1 2 5 - 6 4 0 9 c 6 3 3 5 a 4 b } "   m a : i n t e r n a l N a m e = " T a x C a t c h A l l "   m a : s h o w F i e l d = " C a t c h A l l D a t a "   m a : w e b = " 9 7 9 3 4 b 4 b - e b a 6 - 4 8 6 d - b f c 1 - 4 b 8 e 3 f e 3 9 0 9 2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2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3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T a x C a t c h A l l   x m l n s = " 9 7 9 3 4 b 4 b - e b a 6 - 4 8 6 d - b f c 1 - 4 b 8 e 3 f e 3 9 0 9 2 "   x s i : n i l = " t r u e " / > < l c f 7 6 f 1 5 5 c e d 4 d d c b 4 0 9 7 1 3 4 f f 3 c 3 3 2 f   x m l n s = " 0 a 5 c 0 d e a - e 5 d 7 - 4 2 2 8 - 9 2 5 6 - 3 7 9 3 b b 4 2 f a a 5 " > < T e r m s   x m l n s = " h t t p : / / s c h e m a s . m i c r o s o f t . c o m / o f f i c e / i n f o p a t h / 2 0 0 7 / P a r t n e r C o n t r o l s " > < / T e r m s > < / l c f 7 6 f 1 5 5 c e d 4 d d c b 4 0 9 7 1 3 4 f f 3 c 3 3 2 f > < O n e N o t e F l u i d _ F i l e O r d e r   x m l n s = " 0 a 5 c 0 d e a - e 5 d 7 - 4 2 2 8 - 9 2 5 6 - 3 7 9 3 b b 4 2 f a a 5 "   x s i : n i l = " t r u e " / > < _ i p _ U n i f i e d C o m p l i a n c e P o l i c y U I A c t i o n   x m l n s = " h t t p : / / s c h e m a s . m i c r o s o f t . c o m / s h a r e p o i n t / v 3 "   x s i : n i l = " t r u e " / > < _ i p _ U n i f i e d C o m p l i a n c e P o l i c y P r o p e r t i e s   x m l n s = " h t t p : / / s c h e m a s . m i c r o s o f t . c o m / s h a r e p o i n t / v 3 "   x s i : n i l = " t r u e " / > < / d o c u m e n t M a n a g e m e n t > < / p : p r o p e r t i e s > 
</file>

<file path=customXml/itemProps1.xml><?xml version="1.0" encoding="utf-8"?>
<ds:datastoreItem xmlns:ds="http://schemas.openxmlformats.org/officeDocument/2006/customXml" ds:itemID="{9DC565CF-E365-41E1-ABB3-6C1B3190D7A3}">
  <ds:schemaRefs/>
</ds:datastoreItem>
</file>

<file path=customXml/itemProps2.xml><?xml version="1.0" encoding="utf-8"?>
<ds:datastoreItem xmlns:ds="http://schemas.openxmlformats.org/officeDocument/2006/customXml" ds:itemID="{877FF2D2-9BD3-4790-BFED-3981CAEBF80C}">
  <ds:schemaRefs/>
</ds:datastoreItem>
</file>

<file path=customXml/itemProps3.xml><?xml version="1.0" encoding="utf-8"?>
<ds:datastoreItem xmlns:ds="http://schemas.openxmlformats.org/officeDocument/2006/customXml" ds:itemID="{8F2A629F-7CA7-489F-B389-D71278E9A23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897</Words>
  <Application>WPS 演示</Application>
  <PresentationFormat>宽屏</PresentationFormat>
  <Paragraphs>46</Paragraphs>
  <Slides>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Calibri Light</vt:lpstr>
      <vt:lpstr>Arial Black</vt:lpstr>
      <vt:lpstr>微软雅黑</vt:lpstr>
      <vt:lpstr>Arial Unicode MS</vt:lpstr>
      <vt:lpstr>Calibri</vt:lpstr>
      <vt:lpstr>等线</vt:lpstr>
      <vt:lpstr>OfficePLUS主题</vt:lpstr>
      <vt:lpstr>TCLayout.ActiveDocument.1</vt:lpstr>
      <vt:lpstr>TCLayout.ActiveDocument.1</vt:lpstr>
      <vt:lpstr>the Title of Your Presentation</vt:lpstr>
      <vt:lpstr>Click to edit Master title style</vt:lpstr>
      <vt:lpstr>Results</vt:lpstr>
      <vt:lpstr>Conclusions/Recommendations</vt:lpstr>
      <vt:lpstr>Thanks 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会务小二</cp:lastModifiedBy>
  <cp:revision>5</cp:revision>
  <cp:lastPrinted>2019-12-17T16:00:00Z</cp:lastPrinted>
  <dcterms:created xsi:type="dcterms:W3CDTF">2019-12-17T16:00:00Z</dcterms:created>
  <dcterms:modified xsi:type="dcterms:W3CDTF">2024-07-25T06:58:09Z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ContentTypeId">
    <vt:lpwstr>0x010100D1443A8EF62DE444B1FF07917E22EF72</vt:lpwstr>
  </property>
  <property fmtid="{D5CDD505-2E9C-101B-9397-08002B2CF9AE}" pid="4" name="ICV">
    <vt:lpwstr>9DAA6EF02E8D40148163FF0D5B763220_13</vt:lpwstr>
  </property>
  <property fmtid="{D5CDD505-2E9C-101B-9397-08002B2CF9AE}" pid="5" name="KSOProductBuildVer">
    <vt:lpwstr>2052-12.1.0.17468</vt:lpwstr>
  </property>
</Properties>
</file>